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 snapToGrid="0" snapToObjects="1">
      <p:cViewPr>
        <p:scale>
          <a:sx n="96" d="100"/>
          <a:sy n="96" d="100"/>
        </p:scale>
        <p:origin x="116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268766-1A3F-F04C-8CB7-142E6E3748EB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5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B6938C-0C2B-AD48-B5DA-6BAAAD0164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92210" y="-15767"/>
            <a:ext cx="6299790" cy="6857999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4A6F8E6C-0ED3-DF4A-8F3C-1DDD075EF5D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17673" y="951991"/>
            <a:ext cx="5874327" cy="57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8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81E091-F7C2-1345-99CD-0F0FC2BBB1F3}"/>
              </a:ext>
            </a:extLst>
          </p:cNvPr>
          <p:cNvCxnSpPr>
            <a:cxnSpLocks/>
          </p:cNvCxnSpPr>
          <p:nvPr userDrawn="1"/>
        </p:nvCxnSpPr>
        <p:spPr>
          <a:xfrm>
            <a:off x="2560320" y="1369080"/>
            <a:ext cx="9631680" cy="0"/>
          </a:xfrm>
          <a:prstGeom prst="line">
            <a:avLst/>
          </a:prstGeom>
          <a:ln w="19050">
            <a:solidFill>
              <a:srgbClr val="005B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4543EA6B-8CA3-F84E-8F47-C0AA6E6982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37" y="4340"/>
            <a:ext cx="2410691" cy="236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3D0A53E-E278-5940-92EF-5BE41F6C5445}"/>
              </a:ext>
            </a:extLst>
          </p:cNvPr>
          <p:cNvCxnSpPr>
            <a:cxnSpLocks/>
          </p:cNvCxnSpPr>
          <p:nvPr userDrawn="1"/>
        </p:nvCxnSpPr>
        <p:spPr>
          <a:xfrm>
            <a:off x="0" y="5891197"/>
            <a:ext cx="9631680" cy="0"/>
          </a:xfrm>
          <a:prstGeom prst="line">
            <a:avLst/>
          </a:prstGeom>
          <a:ln w="19050">
            <a:solidFill>
              <a:srgbClr val="005B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5A0D0090-ACA0-B94F-B5D8-8AE7ED420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64680" y="4526457"/>
            <a:ext cx="2410691" cy="236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1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F674640-4E90-1F47-84A6-E7DA2A20432B}"/>
              </a:ext>
            </a:extLst>
          </p:cNvPr>
          <p:cNvSpPr/>
          <p:nvPr userDrawn="1"/>
        </p:nvSpPr>
        <p:spPr>
          <a:xfrm>
            <a:off x="0" y="1690688"/>
            <a:ext cx="12192000" cy="5167312"/>
          </a:xfrm>
          <a:prstGeom prst="rect">
            <a:avLst/>
          </a:prstGeom>
          <a:solidFill>
            <a:srgbClr val="005B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92FDD72-128F-1C4E-8FAD-FC61792DB5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3000" y="216503"/>
            <a:ext cx="33147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41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F674640-4E90-1F47-84A6-E7DA2A20432B}"/>
              </a:ext>
            </a:extLst>
          </p:cNvPr>
          <p:cNvSpPr/>
          <p:nvPr userDrawn="1"/>
        </p:nvSpPr>
        <p:spPr>
          <a:xfrm>
            <a:off x="0" y="0"/>
            <a:ext cx="12192000" cy="5167312"/>
          </a:xfrm>
          <a:prstGeom prst="rect">
            <a:avLst/>
          </a:prstGeom>
          <a:solidFill>
            <a:srgbClr val="005B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92FDD72-128F-1C4E-8FAD-FC61792DB5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3000" y="5331842"/>
            <a:ext cx="33147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2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41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3BF7E-9814-E646-9923-526320C8EB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785751"/>
            <a:ext cx="9144000" cy="2387600"/>
          </a:xfrm>
          <a:prstGeom prst="rect">
            <a:avLst/>
          </a:prstGeom>
        </p:spPr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05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4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4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308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9996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Montas, Maria</dc:creator>
  <cp:lastModifiedBy>Montas, Maria</cp:lastModifiedBy>
  <cp:revision>9</cp:revision>
  <dcterms:created xsi:type="dcterms:W3CDTF">2020-04-18T22:06:25Z</dcterms:created>
  <dcterms:modified xsi:type="dcterms:W3CDTF">2020-04-21T23:27:22Z</dcterms:modified>
</cp:coreProperties>
</file>